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3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98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24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2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6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31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43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84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34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94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32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8EDA-6815-4B93-A9AA-FD69F0139825}" type="datetimeFigureOut">
              <a:rPr lang="en-IN" smtClean="0"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1EBAE-2D8D-482A-B695-4E67F8692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03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24" y="0"/>
            <a:ext cx="9192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7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4" y="0"/>
            <a:ext cx="914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97" y="0"/>
            <a:ext cx="913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39" y="0"/>
            <a:ext cx="911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4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9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1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93" y="0"/>
            <a:ext cx="9116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0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1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05" y="0"/>
            <a:ext cx="915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3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33" y="0"/>
            <a:ext cx="914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78" y="0"/>
            <a:ext cx="915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26" y="0"/>
            <a:ext cx="9138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30" y="0"/>
            <a:ext cx="9161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7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51" y="0"/>
            <a:ext cx="9164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0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3513"/>
            <a:ext cx="9182896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8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54" y="0"/>
            <a:ext cx="912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0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6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4" y="0"/>
            <a:ext cx="9128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0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</cp:revision>
  <dcterms:created xsi:type="dcterms:W3CDTF">2020-09-22T06:18:45Z</dcterms:created>
  <dcterms:modified xsi:type="dcterms:W3CDTF">2020-09-23T05:47:24Z</dcterms:modified>
</cp:coreProperties>
</file>